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 id="260" r:id="rId59"/>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40"/>
    <p:restoredTop sz="94674"/>
  </p:normalViewPr>
  <p:slideViewPr>
    <p:cSldViewPr>
      <p:cViewPr varScale="1">
        <p:scale>
          <a:sx n="114" d="100"/>
          <a:sy n="114" d="100"/>
        </p:scale>
        <p:origin x="176" y="38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11/10/21</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Arpad </a:t>
            </a:r>
            <a:r>
              <a:rPr lang="en-US" sz="1800" dirty="0" err="1">
                <a:latin typeface="Calibri"/>
                <a:cs typeface="Calibri"/>
              </a:rPr>
              <a:t>Danos</a:t>
            </a:r>
            <a:r>
              <a:rPr lang="en-US" sz="1800" dirty="0">
                <a:latin typeface="Calibri"/>
                <a:cs typeface="Calibri"/>
              </a:rPr>
              <a:t>, Harriet </a:t>
            </a:r>
            <a:r>
              <a:rPr lang="en-US" sz="1800" dirty="0" err="1">
                <a:latin typeface="Calibri"/>
                <a:cs typeface="Calibri"/>
              </a:rPr>
              <a:t>Dashnow</a:t>
            </a:r>
            <a:r>
              <a:rPr lang="en-US" sz="1800" dirty="0">
                <a:latin typeface="Calibri"/>
                <a:cs typeface="Calibri"/>
              </a:rPr>
              <a:t>, Felicia Gomez, Sharon </a:t>
            </a:r>
            <a:r>
              <a:rPr lang="en-US" sz="1800" dirty="0" err="1">
                <a:latin typeface="Calibri"/>
                <a:cs typeface="Calibri"/>
              </a:rPr>
              <a:t>Freshour</a:t>
            </a:r>
            <a:r>
              <a:rPr lang="en-US" sz="1800" dirty="0">
                <a:latin typeface="Calibri"/>
                <a:cs typeface="Calibri"/>
              </a:rPr>
              <a:t>, Obi Griffith, </a:t>
            </a:r>
          </a:p>
          <a:p>
            <a:pPr>
              <a:defRPr/>
            </a:pPr>
            <a:r>
              <a:rPr lang="en-US" sz="1800" dirty="0">
                <a:latin typeface="Calibri"/>
                <a:cs typeface="Calibri"/>
              </a:rPr>
              <a:t>Malachi Griffith, Jason </a:t>
            </a:r>
            <a:r>
              <a:rPr lang="en-US" sz="1800" dirty="0" err="1">
                <a:latin typeface="Calibri"/>
                <a:cs typeface="Calibri"/>
              </a:rPr>
              <a:t>Kunisaki</a:t>
            </a:r>
            <a:r>
              <a:rPr lang="en-US" sz="1800" dirty="0">
                <a:latin typeface="Calibri"/>
                <a:cs typeface="Calibri"/>
              </a:rPr>
              <a:t>, Chris Miller, Jonathan </a:t>
            </a:r>
            <a:r>
              <a:rPr lang="en-US" sz="1800" dirty="0" err="1">
                <a:latin typeface="Calibri"/>
                <a:cs typeface="Calibri"/>
              </a:rPr>
              <a:t>Preall</a:t>
            </a:r>
            <a:r>
              <a:rPr lang="en-US" sz="1800" dirty="0">
                <a:latin typeface="Calibri"/>
                <a:cs typeface="Calibri"/>
              </a:rPr>
              <a:t>, Aaron Quinlan</a:t>
            </a:r>
          </a:p>
          <a:p>
            <a:pPr>
              <a:defRPr/>
            </a:pPr>
            <a:r>
              <a:rPr lang="en-US" sz="1800">
                <a:ln w="1270">
                  <a:solidFill>
                    <a:schemeClr val="tx1">
                      <a:alpha val="38000"/>
                    </a:schemeClr>
                  </a:solidFill>
                </a:ln>
                <a:latin typeface="Calibri"/>
                <a:cs typeface="Calibri"/>
              </a:rPr>
              <a:t>Advanced Sequencing Technologies &amp; Bioinformatics Analysis </a:t>
            </a:r>
            <a:r>
              <a:rPr lang="en-US" sz="1600">
                <a:ln w="1270">
                  <a:solidFill>
                    <a:schemeClr val="tx1">
                      <a:alpha val="38000"/>
                    </a:schemeClr>
                  </a:solidFill>
                </a:ln>
                <a:latin typeface="Calibri"/>
                <a:cs typeface="Calibri"/>
              </a:rPr>
              <a:t>November 11-19, 2021</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27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40565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10128</TotalTime>
  <Words>3182</Words>
  <Application>Microsoft Macintosh PowerPoint</Application>
  <PresentationFormat>Widescreen</PresentationFormat>
  <Paragraphs>400</Paragraphs>
  <Slides>58</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ＭＳ Ｐゴシック</vt:lpstr>
      <vt:lpstr>Arial</vt:lpstr>
      <vt:lpstr>Calibri</vt:lpstr>
      <vt:lpstr>Consolas</vt:lpstr>
      <vt:lpstr>Segoe UI</vt:lpstr>
      <vt:lpstr>Wingdings</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We are on a Coffee Break &amp; Networking Session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674</cp:revision>
  <dcterms:created xsi:type="dcterms:W3CDTF">2011-11-14T19:50:16Z</dcterms:created>
  <dcterms:modified xsi:type="dcterms:W3CDTF">2021-11-10T19:52:52Z</dcterms:modified>
</cp:coreProperties>
</file>